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10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Greenhouse_effect" TargetMode="External"/><Relationship Id="rId11" Type="http://schemas.openxmlformats.org/officeDocument/2006/relationships/hyperlink" Target="http://img.huffingtonpost.com/asset/scalefit_960_noupscale/5661183c210000c9005ac476.jpeg" TargetMode="External"/><Relationship Id="rId22" Type="http://schemas.openxmlformats.org/officeDocument/2006/relationships/hyperlink" Target="http://www.nationalgeographic.com/content/dam/environment/photos/000/002/200.jpg" TargetMode="External"/><Relationship Id="rId10" Type="http://schemas.openxmlformats.org/officeDocument/2006/relationships/hyperlink" Target="https://lejournal.cnrs.fr/sites/default/files/styles/lightbox-hd/public/assets/images/planet_ocean_movie_5_copyright_yann_arthus-bertrand_72dpi.jpg?itok=ca_RuM08" TargetMode="External"/><Relationship Id="rId21" Type="http://schemas.openxmlformats.org/officeDocument/2006/relationships/hyperlink" Target="http://lldm.tpe.free.fr/images%20tpe/z06.gif" TargetMode="External"/><Relationship Id="rId13" Type="http://schemas.openxmlformats.org/officeDocument/2006/relationships/hyperlink" Target="http://oceanclimat.blog.lemonde.fr/2015/11/18/tout-ce-quil-faut-savoir-sur-lacidification-des-oceans/" TargetMode="External"/><Relationship Id="rId12" Type="http://schemas.openxmlformats.org/officeDocument/2006/relationships/hyperlink" Target="http://www.clubdesargonautes.org/faq/climat1.ph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tic1.assistancescolaire.com/ele/images/6sce0502z.jpg" TargetMode="External"/><Relationship Id="rId4" Type="http://schemas.openxmlformats.org/officeDocument/2006/relationships/hyperlink" Target="http://www.climat-en-questions.fr/sites/www.climat-en-questions.fr/files/styles/colorbox/public/thumbnails/image/eclairement-latitude.jpg?itok=RfA8gUkZ" TargetMode="External"/><Relationship Id="rId9" Type="http://schemas.openxmlformats.org/officeDocument/2006/relationships/hyperlink" Target="https://c402277.ssl.cf1.rackcdn.com/photos/983/images/story_full_width/deforestation-causes-HI_104236.jpg?1406604922" TargetMode="External"/><Relationship Id="rId15" Type="http://schemas.openxmlformats.org/officeDocument/2006/relationships/hyperlink" Target="https://en.wikipedia.org/wiki/Global_warming#/media/File:6m_Sea_Level_Rise.jpg" TargetMode="External"/><Relationship Id="rId14" Type="http://schemas.openxmlformats.org/officeDocument/2006/relationships/hyperlink" Target="http://sjo.fr/wp-content/uploads/2015/11/effet_de_serre-2-a6e10.jpg" TargetMode="External"/><Relationship Id="rId17" Type="http://schemas.openxmlformats.org/officeDocument/2006/relationships/hyperlink" Target="https://mktg.factosoft.com/consoglobe/image-upload/img/rechauffement-climat-glaciers.JPG" TargetMode="External"/><Relationship Id="rId16" Type="http://schemas.openxmlformats.org/officeDocument/2006/relationships/hyperlink" Target="http://images.lpcdn.ca/641x427/201111/12/418080-inondations-comme-celles-frappent-actuellement.jpg" TargetMode="External"/><Relationship Id="rId5" Type="http://schemas.openxmlformats.org/officeDocument/2006/relationships/hyperlink" Target="http://abdelkader.saim.free.fr/2nde/P1C1/schema_angle_faisceau.GIF" TargetMode="External"/><Relationship Id="rId19" Type="http://schemas.openxmlformats.org/officeDocument/2006/relationships/hyperlink" Target="https://en.wikipedia.org/wiki/Global_warming" TargetMode="External"/><Relationship Id="rId6" Type="http://schemas.openxmlformats.org/officeDocument/2006/relationships/hyperlink" Target="http://ere132.com/images/apprenez/gaz-a-effet-de-serre.jpg" TargetMode="External"/><Relationship Id="rId18" Type="http://schemas.openxmlformats.org/officeDocument/2006/relationships/hyperlink" Target="http://www.tlsv.fr/media/alerte_canicule__076760600_1725_17072016.jpg" TargetMode="External"/><Relationship Id="rId7" Type="http://schemas.openxmlformats.org/officeDocument/2006/relationships/hyperlink" Target="http://information.tv5monde.com/sites/info.tv5monde.com/files/styles/large_article/public/assets/images/7_gaz_a_effet_de_serre.png?itok=3MFl8W3E" TargetMode="External"/><Relationship Id="rId8" Type="http://schemas.openxmlformats.org/officeDocument/2006/relationships/hyperlink" Target="http://s1.e-monsite.com/2009/02/24/02/6926950effet-de-serre-jpg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EPI: Le changement </a:t>
            </a:r>
            <a:r>
              <a:rPr lang="pt-BR"/>
              <a:t>climatique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Carolina Lessa, Ilona Lordier et Roberto Löw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0"/>
            <a:ext cx="8520600" cy="70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Sources: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15050" y="581625"/>
            <a:ext cx="8913900" cy="450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3"/>
              </a:rPr>
              <a:t>https://static1.assistancescolaire.com/ele/images/6sce0502z.jpg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4"/>
              </a:rPr>
              <a:t>http://www.climat-en-questions.fr/sites/www.climat-en-questions.fr/files/styles/colorbox/public/thumbnails/image/eclairement-latitude.jpg?itok=RfA8gUkZ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5"/>
              </a:rPr>
              <a:t>http://abdelkader.saim.free.fr/2nde/P1C1/schema_angle_faisceau.GIF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6"/>
              </a:rPr>
              <a:t>http://ere132.com/images/apprenez/gaz-a-effet-de-serre.jpg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7"/>
              </a:rPr>
              <a:t>http://information.tv5monde.com/sites/info.tv5monde.com/files/styles/large_article/public/assets/images/7_gaz_a_effet_de_serre.png?itok=3MFl8W3E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8"/>
              </a:rPr>
              <a:t>http://s1.e-monsite.com/2009/02/24/02/6926950effet-de-serre-jpg.jpg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9"/>
              </a:rPr>
              <a:t>https://c402277.ssl.cf1.rackcdn.com/photos/983/images/story_full_width/deforestation-causes-HI_104236.jpg?1406604922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0"/>
              </a:rPr>
              <a:t>https://lejournal.cnrs.fr/sites/default/files/styles/lightbox-hd/public/assets/images/planet_ocean_movie_5_copyright_yann_arthus-bertrand_72dpi.jpg?itok=ca_RuM08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1"/>
              </a:rPr>
              <a:t>http://img.huffingtonpost.com/asset/scalefit_960_noupscale/5661183c210000c9005ac476.jpeg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2"/>
              </a:rPr>
              <a:t>http://www.clubdesargonautes.org/faq/climat1.php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3"/>
              </a:rPr>
              <a:t>http://oceanclimat.blog.lemonde.fr/2015/11/18/tout-ce-quil-faut-savoir-sur-lacidification-des-oceans/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4"/>
              </a:rPr>
              <a:t>http://sjo.fr/wp-content/uploads/2015/11/effet_de_serre-2-a6e10.jpg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accent5"/>
                </a:solidFill>
                <a:hlinkClick r:id="rId15"/>
              </a:rPr>
              <a:t>https://en.wikipedia.org/wiki/Global_warming#/media/File:6m_Sea_Level_Rise.jpg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6"/>
              </a:rPr>
              <a:t>http://images.lpcdn.ca/641x427/201111/12/418080-inondations-comme-celles-frappent-actuellement.jpg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7"/>
              </a:rPr>
              <a:t>https://mktg.factosoft.com/consoglobe/image-upload/img/rechauffement-climat-glaciers.JPG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8"/>
              </a:rPr>
              <a:t>http://www.tlsv.fr/media/alerte_canicule__076760600_1725_17072016.jpg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9"/>
              </a:rPr>
              <a:t>https://en.wikipedia.org/wiki/Global_warming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20"/>
              </a:rPr>
              <a:t>https://en.wikipedia.org/wiki/Greenhouse_effect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21"/>
              </a:rPr>
              <a:t>http://lldm.tpe.free.fr/images%20tpe/z06.gif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22"/>
              </a:rPr>
              <a:t>http://www.nationalgeographic.com/content/dam/environment/photos/000/002/200.jpg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31605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L’effet de serre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350" y="445025"/>
            <a:ext cx="5196952" cy="4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82025"/>
            <a:ext cx="3160525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90250" y="526350"/>
            <a:ext cx="7905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Qu’est-ce le changement climatique, et quels sont ses effets?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Causes du changement 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climatique: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2342" l="1432" r="2422" t="3972"/>
          <a:stretch/>
        </p:blipFill>
        <p:spPr>
          <a:xfrm>
            <a:off x="5289825" y="2502550"/>
            <a:ext cx="3685350" cy="23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02550"/>
            <a:ext cx="4776473" cy="23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825" y="112550"/>
            <a:ext cx="3685350" cy="221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Conséquence du changement climatique: la montée des températures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650" y="1153075"/>
            <a:ext cx="3240649" cy="37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6825"/>
            <a:ext cx="4358247" cy="34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59575"/>
            <a:ext cx="8520600" cy="58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Étude de cas: cinq endroits bien différents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735550" y="989025"/>
            <a:ext cx="7672907" cy="3812575"/>
            <a:chOff x="735550" y="989025"/>
            <a:chExt cx="7672907" cy="3812575"/>
          </a:xfrm>
        </p:grpSpPr>
        <p:pic>
          <p:nvPicPr>
            <p:cNvPr id="94" name="Shape 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550" y="989025"/>
              <a:ext cx="7672907" cy="381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2571750" y="3140525"/>
              <a:ext cx="321600" cy="408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824575" y="1583000"/>
              <a:ext cx="247200" cy="33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833100" y="1920500"/>
              <a:ext cx="148500" cy="280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D70AD5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74500" y="3400125"/>
              <a:ext cx="148500" cy="33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385175" y="3931900"/>
              <a:ext cx="247200" cy="3375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2" y="82950"/>
            <a:ext cx="3221677" cy="19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488" y="82975"/>
            <a:ext cx="3221650" cy="19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162" y="1601892"/>
            <a:ext cx="3221675" cy="193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075" y="3143975"/>
            <a:ext cx="3221650" cy="193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238" y="3141950"/>
            <a:ext cx="3221650" cy="19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102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Conséquences du changement climatique: le climat extrême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050" y="1474338"/>
            <a:ext cx="4019525" cy="26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4350"/>
            <a:ext cx="4482814" cy="33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